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30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86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28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15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1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03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16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39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2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82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DB549-7CD1-47FF-B65B-DC16850D790B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7C2E2-512F-406B-A9DE-F6FD9AA4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193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3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1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5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4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Record_2022-09-10-23-31-16">
            <a:hlinkClick r:id="" action="ppaction://media"/>
            <a:extLst>
              <a:ext uri="{FF2B5EF4-FFF2-40B4-BE49-F238E27FC236}">
                <a16:creationId xmlns:a16="http://schemas.microsoft.com/office/drawing/2014/main" id="{2A5920FB-226F-101D-8818-7117066CF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0814" y="876693"/>
            <a:ext cx="2550371" cy="5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9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4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9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0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7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Sanjib Kumar Das</dc:creator>
  <cp:lastModifiedBy>Sourav Biswas</cp:lastModifiedBy>
  <cp:revision>2</cp:revision>
  <dcterms:created xsi:type="dcterms:W3CDTF">2022-09-10T18:17:36Z</dcterms:created>
  <dcterms:modified xsi:type="dcterms:W3CDTF">2022-09-10T18:31:31Z</dcterms:modified>
</cp:coreProperties>
</file>